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67" r:id="rId6"/>
    <p:sldId id="266" r:id="rId7"/>
    <p:sldId id="268" r:id="rId8"/>
    <p:sldId id="269" r:id="rId9"/>
    <p:sldId id="270" r:id="rId10"/>
    <p:sldId id="271" r:id="rId11"/>
    <p:sldId id="272" r:id="rId12"/>
    <p:sldId id="273" r:id="rId13"/>
    <p:sldId id="275" r:id="rId14"/>
    <p:sldId id="276" r:id="rId15"/>
    <p:sldId id="279" r:id="rId16"/>
    <p:sldId id="277" r:id="rId17"/>
    <p:sldId id="278" r:id="rId18"/>
    <p:sldId id="280" r:id="rId19"/>
    <p:sldId id="283" r:id="rId20"/>
    <p:sldId id="281" r:id="rId21"/>
    <p:sldId id="282" r:id="rId22"/>
    <p:sldId id="284" r:id="rId23"/>
  </p:sldIdLst>
  <p:sldSz cx="12192000" cy="6858000"/>
  <p:notesSz cx="6858000" cy="9144000"/>
  <p:embeddedFontLst>
    <p:embeddedFont>
      <p:font typeface="맑은 고딕" panose="020B0503020000020004" pitchFamily="50" charset="-127"/>
      <p:regular r:id="rId24"/>
      <p:bold r:id="rId25"/>
    </p:embeddedFont>
    <p:embeddedFont>
      <p:font typeface="나눔스퀘어" panose="020B0600000101010101" pitchFamily="50" charset="-127"/>
      <p:regular r:id="rId26"/>
    </p:embeddedFont>
    <p:embeddedFont>
      <p:font typeface="나눔고딕 ExtraBold" panose="020D0904000000000000" pitchFamily="50" charset="-127"/>
      <p:bold r:id="rId27"/>
    </p:embeddedFont>
    <p:embeddedFont>
      <p:font typeface="나눔고딕" panose="020D0604000000000000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0B65"/>
    <a:srgbClr val="D7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503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18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217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5299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34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711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82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890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803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815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29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8BC9E-F0DB-45BC-9EA4-33C52435D7A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83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3akVXQWow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watch?v=JnBek7PHmp4" TargetMode="External"/><Relationship Id="rId5" Type="http://schemas.openxmlformats.org/officeDocument/2006/relationships/hyperlink" Target="https://www.youtube.com/watch?v=dROnlVOIerQ" TargetMode="External"/><Relationship Id="rId4" Type="http://schemas.openxmlformats.org/officeDocument/2006/relationships/image" Target="../media/image4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ORyJru8kQ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hyperlink" Target="https://www.youtube.com/watch?v=EUDTTLNLfDo" TargetMode="Externa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4248154" y="1540465"/>
            <a:ext cx="3333485" cy="3485917"/>
            <a:chOff x="4239842" y="1296785"/>
            <a:chExt cx="3333485" cy="3485917"/>
          </a:xfrm>
        </p:grpSpPr>
        <p:sp>
          <p:nvSpPr>
            <p:cNvPr id="4" name="TextBox 3"/>
            <p:cNvSpPr txBox="1"/>
            <p:nvPr/>
          </p:nvSpPr>
          <p:spPr>
            <a:xfrm>
              <a:off x="5008742" y="4197927"/>
              <a:ext cx="179568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Portfolio</a:t>
              </a: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70"/>
            <a:stretch/>
          </p:blipFill>
          <p:spPr>
            <a:xfrm>
              <a:off x="4239842" y="1296785"/>
              <a:ext cx="3333485" cy="29011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09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47" y="2236440"/>
            <a:ext cx="4946884" cy="35829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36459" y="5839320"/>
            <a:ext cx="13324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체험자 동선 기획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40745" y="1316241"/>
            <a:ext cx="504978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성화 봉송에 가상현실의 재미를 더한 기획서 작성 보조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사용자가 콘텐츠 체험 과정에서 움직이게 되는 동선 기획 및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3D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공간 모델링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89823" y="5839320"/>
            <a:ext cx="12987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체험 공간 모델링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194" y="2694098"/>
            <a:ext cx="4978012" cy="255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5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802280" y="1966669"/>
            <a:ext cx="3022882" cy="4109935"/>
            <a:chOff x="4644493" y="1596468"/>
            <a:chExt cx="3797070" cy="5162526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44493" y="1596468"/>
              <a:ext cx="3791803" cy="1754386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4493" y="3350853"/>
              <a:ext cx="3797070" cy="1704070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/>
            <a:srcRect l="5312" r="5312"/>
            <a:stretch/>
          </p:blipFill>
          <p:spPr>
            <a:xfrm>
              <a:off x="4648720" y="5054924"/>
              <a:ext cx="3792843" cy="170407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2505154" y="6215868"/>
            <a:ext cx="14542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제작한 폭죽 이벤트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93510" y="5421177"/>
            <a:ext cx="16097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폭죽 이벤트 제작 과정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63002" y="1055945"/>
            <a:ext cx="5205271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콘텐츠에 구성되는 이펙트 제작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경기장 오브젝트 및 텍스처 효과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폭죽 이벤트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 마지막 최적화 작업 진행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763" y="2628456"/>
            <a:ext cx="5331230" cy="27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8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2550" y="5334719"/>
            <a:ext cx="14542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경기장 텍스처 효과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91802" y="5334719"/>
            <a:ext cx="14542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배경 오브젝트 효과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-2796" r="16179"/>
          <a:stretch/>
        </p:blipFill>
        <p:spPr>
          <a:xfrm>
            <a:off x="1094083" y="2596751"/>
            <a:ext cx="4231178" cy="253716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6296" r="6296"/>
          <a:stretch/>
        </p:blipFill>
        <p:spPr>
          <a:xfrm>
            <a:off x="6508034" y="2596752"/>
            <a:ext cx="4221780" cy="253716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463002" y="1055945"/>
            <a:ext cx="5205271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콘텐츠에 구성되는 이펙트 제작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경기장 오브젝트 및 텍스처 효과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폭죽 이벤트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 마지막 최적화 작업 진행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977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4515" y="4067401"/>
            <a:ext cx="1513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 Ski</a:t>
            </a:r>
            <a:endParaRPr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D7595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34515" y="4788547"/>
            <a:ext cx="3488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모션시뮬레이터 </a:t>
            </a:r>
            <a:r>
              <a:rPr lang="ko-KR" altLang="en-US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결합형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34515" y="5157879"/>
            <a:ext cx="2541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 기획 및 </a:t>
            </a:r>
            <a:r>
              <a:rPr lang="ko-KR" altLang="en-US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레벨디자인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624" y="945852"/>
            <a:ext cx="6133649" cy="344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72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9769" y="389903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목적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44436" y="1316241"/>
            <a:ext cx="624241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Ski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똑같은 움직임을 재현할 수 있는 시뮬레이터와 연동하여 실제 스키에서는 경험할 수 없는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익스트림한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경험을 가상공간을 통해 체험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858" y="2601884"/>
            <a:ext cx="2351693" cy="2793076"/>
          </a:xfrm>
          <a:prstGeom prst="rect">
            <a:avLst/>
          </a:prstGeom>
        </p:spPr>
      </p:pic>
      <p:sp>
        <p:nvSpPr>
          <p:cNvPr id="10" name="덧셈 기호 9"/>
          <p:cNvSpPr/>
          <p:nvPr/>
        </p:nvSpPr>
        <p:spPr>
          <a:xfrm>
            <a:off x="5865910" y="3752515"/>
            <a:ext cx="505714" cy="505714"/>
          </a:xfrm>
          <a:prstGeom prst="mathPlus">
            <a:avLst>
              <a:gd name="adj1" fmla="val 7083"/>
            </a:avLst>
          </a:prstGeom>
          <a:solidFill>
            <a:srgbClr val="180B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26" name="Picture 2" descr="vr에 대한 이미지 검색결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85" r="15085"/>
          <a:stretch/>
        </p:blipFill>
        <p:spPr bwMode="auto">
          <a:xfrm>
            <a:off x="7341983" y="2601885"/>
            <a:ext cx="2927734" cy="279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736331" y="5477570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Motion Simulator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25551" y="5477570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</a:t>
            </a:r>
          </a:p>
        </p:txBody>
      </p:sp>
    </p:spTree>
    <p:extLst>
      <p:ext uri="{BB962C8B-B14F-4D97-AF65-F5344CB8AC3E}">
        <p14:creationId xmlns:p14="http://schemas.microsoft.com/office/powerpoint/2010/main" val="1995326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9769" y="38990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결과물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66524" y="4699061"/>
            <a:ext cx="2258953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 체험 영상과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인게임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영상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24443" y="5316448"/>
            <a:ext cx="4458785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 링크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200" dirty="0">
                <a:hlinkClick r:id="rId3"/>
              </a:rPr>
              <a:t>https://www.youtube.com/watch?v=z3akVXQWowI</a:t>
            </a:r>
            <a:endParaRPr lang="ko-KR" altLang="en-US" sz="1200" dirty="0"/>
          </a:p>
        </p:txBody>
      </p:sp>
      <p:grpSp>
        <p:nvGrpSpPr>
          <p:cNvPr id="4" name="그룹 3"/>
          <p:cNvGrpSpPr/>
          <p:nvPr/>
        </p:nvGrpSpPr>
        <p:grpSpPr>
          <a:xfrm>
            <a:off x="1542239" y="1546343"/>
            <a:ext cx="9107523" cy="3033970"/>
            <a:chOff x="1343926" y="1454903"/>
            <a:chExt cx="9107523" cy="303397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252" r="50220"/>
            <a:stretch/>
          </p:blipFill>
          <p:spPr>
            <a:xfrm>
              <a:off x="1343926" y="1454903"/>
              <a:ext cx="4546257" cy="303397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5"/>
            <a:srcRect l="11257" r="11257"/>
            <a:stretch/>
          </p:blipFill>
          <p:spPr>
            <a:xfrm>
              <a:off x="5890183" y="1454903"/>
              <a:ext cx="4561266" cy="30339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09883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2838" y="2009349"/>
            <a:ext cx="7489295" cy="373105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4545032" y="1322219"/>
            <a:ext cx="304121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콘텐츠의 전체적인 컨셉 기획 및 이벤트 기획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1493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70313" y="1322219"/>
            <a:ext cx="3390673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전반적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Map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기획 및 실제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Unity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엔진에서 맵 제작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721" y="2072217"/>
            <a:ext cx="7477855" cy="359198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5692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815" y="0"/>
            <a:ext cx="12189185" cy="3484531"/>
            <a:chOff x="378070" y="3021777"/>
            <a:chExt cx="11262542" cy="3219631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2"/>
            <a:srcRect l="18845" t="13191" r="21740" b="3364"/>
            <a:stretch/>
          </p:blipFill>
          <p:spPr>
            <a:xfrm>
              <a:off x="4123593" y="3021777"/>
              <a:ext cx="3754315" cy="3219631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3"/>
            <a:srcRect l="19752" t="11143" r="25807" b="6534"/>
            <a:stretch/>
          </p:blipFill>
          <p:spPr>
            <a:xfrm>
              <a:off x="378070" y="3021777"/>
              <a:ext cx="3745523" cy="3219631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4"/>
            <a:srcRect l="137" t="13267" r="-211" b="2628"/>
            <a:stretch/>
          </p:blipFill>
          <p:spPr>
            <a:xfrm>
              <a:off x="7877908" y="3021777"/>
              <a:ext cx="3762704" cy="3219631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4969853" y="4295840"/>
            <a:ext cx="2427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</a:t>
            </a:r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r>
              <a:rPr lang="ko-KR" altLang="en-US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</a:t>
            </a:r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假戀</a:t>
            </a:r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D7595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02072" y="5016986"/>
            <a:ext cx="4762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아두이노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기반의 의음 모듈과 결합한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77818" y="5460804"/>
            <a:ext cx="1611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및 디자인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824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99769" y="389903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목적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93943" y="1352310"/>
            <a:ext cx="8004114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가상으로 만들어진 시각과 가상으로 만들어진 청각의 결합을 통해 실제와 같은 느낌을 재현하는 작품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가상의 시각은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Unity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DK2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이용하여 구현하였으며 가상의 소리는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아두이노와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직접 목재로 조립한 의음 모듈을 통해 재연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한옥의 내부에서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면의 각기 다른 외부의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구성하고 해당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에서 나는 소리를 의음 모듈로 재연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pic>
        <p:nvPicPr>
          <p:cNvPr id="1028" name="Picture 4" descr="arduino에 대한 이미지 검색결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371" y="2868715"/>
            <a:ext cx="2876204" cy="206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k2에 대한 이미지 검색결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0" r="6737"/>
          <a:stretch/>
        </p:blipFill>
        <p:spPr bwMode="auto">
          <a:xfrm>
            <a:off x="2621017" y="2868715"/>
            <a:ext cx="2876205" cy="206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덧셈 기호 7"/>
          <p:cNvSpPr/>
          <p:nvPr/>
        </p:nvSpPr>
        <p:spPr>
          <a:xfrm>
            <a:off x="5865910" y="3752515"/>
            <a:ext cx="505714" cy="505714"/>
          </a:xfrm>
          <a:prstGeom prst="mathPlus">
            <a:avLst>
              <a:gd name="adj1" fmla="val 7083"/>
            </a:avLst>
          </a:prstGeom>
          <a:solidFill>
            <a:srgbClr val="180B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976546" y="5108237"/>
            <a:ext cx="27398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아두이노를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통해 제작한 의음 모듈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50568" y="5108237"/>
            <a:ext cx="417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</a:t>
            </a:r>
          </a:p>
        </p:txBody>
      </p:sp>
    </p:spTree>
    <p:extLst>
      <p:ext uri="{BB962C8B-B14F-4D97-AF65-F5344CB8AC3E}">
        <p14:creationId xmlns:p14="http://schemas.microsoft.com/office/powerpoint/2010/main" val="331398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tektonspace.com/wp-content/uploads/2017/03/%ED%96%85%ED%8B%B1%EC%8A%88%EC%A6%88_00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80101" l="20504" r="85546">
                        <a14:foregroundMark x1="26639" y1="75189" x2="26639" y2="75189"/>
                        <a14:foregroundMark x1="33277" y1="76071" x2="33277" y2="76071"/>
                        <a14:foregroundMark x1="40924" y1="73804" x2="40924" y2="73804"/>
                        <a14:foregroundMark x1="39160" y1="75567" x2="39160" y2="75567"/>
                        <a14:foregroundMark x1="60252" y1="63098" x2="60252" y2="63098"/>
                        <a14:foregroundMark x1="52269" y1="66625" x2="52269" y2="66625"/>
                        <a14:foregroundMark x1="22941" y1="72922" x2="22941" y2="72922"/>
                        <a14:foregroundMark x1="72773" y1="34257" x2="72773" y2="34257"/>
                        <a14:foregroundMark x1="76471" y1="32997" x2="76471" y2="32997"/>
                        <a14:foregroundMark x1="50756" y1="68136" x2="50756" y2="68136"/>
                        <a14:foregroundMark x1="58487" y1="64484" x2="55042" y2="65743"/>
                        <a14:foregroundMark x1="54202" y1="66247" x2="49664" y2="687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936"/>
          <a:stretch/>
        </p:blipFill>
        <p:spPr bwMode="auto">
          <a:xfrm>
            <a:off x="-16934" y="-1"/>
            <a:ext cx="7158969" cy="5486401"/>
          </a:xfrm>
          <a:prstGeom prst="rect">
            <a:avLst/>
          </a:prstGeom>
          <a:noFill/>
          <a:effectLst>
            <a:outerShdw blurRad="152400" dist="1016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159668" y="3201259"/>
            <a:ext cx="3669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 Haptic Shoes</a:t>
            </a:r>
            <a:endParaRPr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D7595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42035" y="3847590"/>
            <a:ext cx="368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촉각 피드백을 통한 가상현실 콘텐츠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515809" y="4216922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 기획 담당 및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PM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766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9769" y="38990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결과물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1216269" y="1587638"/>
            <a:ext cx="9759462" cy="2649870"/>
            <a:chOff x="1107830" y="1687391"/>
            <a:chExt cx="9759462" cy="264987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3"/>
            <a:srcRect l="3042" r="3042"/>
            <a:stretch/>
          </p:blipFill>
          <p:spPr>
            <a:xfrm>
              <a:off x="1107830" y="1687391"/>
              <a:ext cx="4879731" cy="2649870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4"/>
            <a:srcRect l="6112" t="3855"/>
            <a:stretch/>
          </p:blipFill>
          <p:spPr>
            <a:xfrm>
              <a:off x="5987561" y="1687391"/>
              <a:ext cx="4879731" cy="264987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5442616" y="4357769"/>
            <a:ext cx="130676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 체험 영상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97082" y="4947115"/>
            <a:ext cx="3797835" cy="88761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 링크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https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://www.youtube.com/watch?v=dROnlVOIerQ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1200" dirty="0" smtClean="0">
                <a:hlinkClick r:id="rId6"/>
              </a:rPr>
              <a:t>https</a:t>
            </a:r>
            <a:r>
              <a:rPr lang="en-US" altLang="ko-KR" sz="1200" dirty="0">
                <a:hlinkClick r:id="rId6"/>
              </a:rPr>
              <a:t>://www.youtube.com/watch?v=JnBek7PHmp4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9274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3" t="11272" r="9853" b="6545"/>
          <a:stretch/>
        </p:blipFill>
        <p:spPr>
          <a:xfrm>
            <a:off x="1566476" y="2358775"/>
            <a:ext cx="4529523" cy="25540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30190" y="1440934"/>
            <a:ext cx="433163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 한 개의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맡아서 모델링 및 레벨 디자인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실내 공간 오브젝트 모델링 작업 진행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l="2082" t="13285" r="2082" b="2795"/>
          <a:stretch/>
        </p:blipFill>
        <p:spPr>
          <a:xfrm>
            <a:off x="6263166" y="2358775"/>
            <a:ext cx="4529523" cy="2554046"/>
          </a:xfrm>
          <a:prstGeom prst="rect">
            <a:avLst/>
          </a:prstGeom>
          <a:effectLst/>
        </p:spPr>
      </p:pic>
      <p:sp>
        <p:nvSpPr>
          <p:cNvPr id="11" name="TextBox 10"/>
          <p:cNvSpPr txBox="1"/>
          <p:nvPr/>
        </p:nvSpPr>
        <p:spPr>
          <a:xfrm>
            <a:off x="4908685" y="5171807"/>
            <a:ext cx="2590774" cy="33701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모델링 및 레벨 디자인 완료 이미지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90279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49087" y="1075470"/>
            <a:ext cx="532709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이벤트 발생 스크립트와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시리얼 통신을 통하여 의음 모듈을 연동 스크립트 작성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502" y="1769348"/>
            <a:ext cx="3867953" cy="390824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t="22381" b="17551"/>
          <a:stretch/>
        </p:blipFill>
        <p:spPr>
          <a:xfrm>
            <a:off x="6246949" y="1769348"/>
            <a:ext cx="3890776" cy="39082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654687" y="5737682"/>
            <a:ext cx="173958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이벤트 발생 스크립트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52683" y="5737682"/>
            <a:ext cx="287931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시리얼 통신을 통한 모듈 연동 스크립트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9405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목적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9462" y="1440463"/>
            <a:ext cx="10232288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한국전자통신연구원에서 바닥의 촉감을 구현하는 신발 연구와 관련하여 신발을 신고 돌아다니며 관람할 수 있는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 제작을 의뢰하였습니다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따라서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가능한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햅틱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슈즈의 기능을 다양하게 체험할 수 있도록 가상 공간의 지면을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햅틱슈즈가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구현할 수 있는 느낌의 범위 안에서 다양하게 구성하였습니다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pic>
        <p:nvPicPr>
          <p:cNvPr id="6" name="Picture 2" descr="haptic shoes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1"/>
          <a:stretch/>
        </p:blipFill>
        <p:spPr bwMode="auto">
          <a:xfrm>
            <a:off x="1143676" y="3002876"/>
            <a:ext cx="4241970" cy="216962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vr에 대한 이미지 검색결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94"/>
          <a:stretch/>
        </p:blipFill>
        <p:spPr bwMode="auto">
          <a:xfrm>
            <a:off x="6995371" y="3038378"/>
            <a:ext cx="4241970" cy="216962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덧셈 기호 7"/>
          <p:cNvSpPr/>
          <p:nvPr/>
        </p:nvSpPr>
        <p:spPr>
          <a:xfrm>
            <a:off x="5871421" y="3804100"/>
            <a:ext cx="638175" cy="638175"/>
          </a:xfrm>
          <a:prstGeom prst="mathPlus">
            <a:avLst/>
          </a:prstGeom>
          <a:solidFill>
            <a:srgbClr val="D7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0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콘텐츠 화면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2146981" y="1144715"/>
            <a:ext cx="7438313" cy="5219112"/>
            <a:chOff x="2055540" y="629325"/>
            <a:chExt cx="7438313" cy="521911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13800" y="3300152"/>
              <a:ext cx="3680053" cy="2548284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55540" y="3300153"/>
              <a:ext cx="3758260" cy="2548284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55540" y="629326"/>
              <a:ext cx="3758260" cy="2670826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13799" y="629325"/>
              <a:ext cx="3680053" cy="26708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1056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2324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콘텐츠 체험 방안 기획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744871" y="2756796"/>
            <a:ext cx="2490177" cy="2881095"/>
            <a:chOff x="3273096" y="3657467"/>
            <a:chExt cx="1819604" cy="2105253"/>
          </a:xfrm>
        </p:grpSpPr>
        <p:pic>
          <p:nvPicPr>
            <p:cNvPr id="5" name="Picture 14" descr="발목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273096" y="3657467"/>
              <a:ext cx="1819604" cy="181960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10" descr="바이브 컨트롤러에 대한 이미지 검색결과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800"/>
            <a:stretch/>
          </p:blipFill>
          <p:spPr bwMode="auto">
            <a:xfrm rot="5400000" flipH="1">
              <a:off x="3420686" y="4045543"/>
              <a:ext cx="986718" cy="396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3453750" y="5571558"/>
              <a:ext cx="1463232" cy="1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buClr>
                  <a:srgbClr val="FF0000"/>
                </a:buClr>
              </a:pPr>
              <a:r>
                <a:rPr lang="en-US" altLang="ko-KR" sz="1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&lt;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100" dirty="0" err="1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바이브</a:t>
              </a:r>
              <a:r>
                <a:rPr lang="ko-KR" altLang="en-US" sz="1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컨트롤러 부착 예시 </a:t>
              </a:r>
              <a:r>
                <a:rPr lang="en-US" altLang="ko-KR" sz="1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&gt;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6364" y="2756796"/>
            <a:ext cx="5316169" cy="249017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49382" y="5376281"/>
            <a:ext cx="1563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0000"/>
              </a:buClr>
            </a:pP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사용자의 동선 기획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72087" y="1373962"/>
            <a:ext cx="6587060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콘텐츠에서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Haptic Shoes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 움직임을 실시간으로 측정하고 반영할 수 있는 방법을 제시하였습니다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유선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HMD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인한 사용자 움직임 제한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이를 고려한 체험 시 사용자 동선을 기획하였습니다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620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콘텐츠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Scene 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구성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454047" y="1990878"/>
            <a:ext cx="9283907" cy="4561131"/>
            <a:chOff x="1516198" y="2148821"/>
            <a:chExt cx="8465080" cy="415884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16198" y="2148821"/>
              <a:ext cx="3896567" cy="217538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12765" y="2148821"/>
              <a:ext cx="4568512" cy="217417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16198" y="4322992"/>
              <a:ext cx="3896567" cy="198467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12766" y="4322993"/>
              <a:ext cx="4568512" cy="198467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" name="TextBox 8"/>
          <p:cNvSpPr txBox="1"/>
          <p:nvPr/>
        </p:nvSpPr>
        <p:spPr>
          <a:xfrm>
            <a:off x="2374556" y="1224334"/>
            <a:ext cx="7382149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고객사의 요구에 따른 사계절 콘텐츠를 기획하였습니다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사계절로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구성하면서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Haptic Shoes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 촉각적 피드백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 움직임 동선을 고려하여 기획하였습니다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608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-1676401" y="-430377"/>
            <a:ext cx="8646831" cy="7724775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336315" y="3201259"/>
            <a:ext cx="3874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 Walk-through</a:t>
            </a:r>
            <a:endParaRPr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D7595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36315" y="3847590"/>
            <a:ext cx="3488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모션시뮬레이터 </a:t>
            </a:r>
            <a:r>
              <a:rPr lang="ko-KR" altLang="en-US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결합형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36315" y="4216922"/>
            <a:ext cx="238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서브 개발 및 서브 기획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754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목적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17888" y="1193899"/>
            <a:ext cx="8095485" cy="89101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사람의 움직임을 인식하는 </a:t>
            </a:r>
            <a:r>
              <a:rPr lang="en-US" altLang="ko-KR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Optitrack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 모션시뮬레이터를 사용하여 제작한 국내 최초의 모션 시뮬레이터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결합형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KT 5G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미디어데이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행사를 위하여 제작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해당 기술에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5G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사용하여 콘텐츠의 데이터를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PC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에서 모바일로 전송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평창 올림픽 홍보를 위하여 동계 올림픽과 성화 봉송을 주제로 한 콘텐츠 제작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Picture 2" descr="optitrack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01" y="2963425"/>
            <a:ext cx="3380057" cy="1864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/>
          <p:cNvGrpSpPr/>
          <p:nvPr/>
        </p:nvGrpSpPr>
        <p:grpSpPr>
          <a:xfrm>
            <a:off x="4948454" y="2847047"/>
            <a:ext cx="2486704" cy="2227172"/>
            <a:chOff x="5203122" y="2660712"/>
            <a:chExt cx="2888094" cy="2586670"/>
          </a:xfrm>
        </p:grpSpPr>
        <p:pic>
          <p:nvPicPr>
            <p:cNvPr id="10" name="Picture 6" descr="motion simulator png에 대한 이미지 검색결과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03122" y="2660712"/>
              <a:ext cx="1930920" cy="1437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motion simulator png에 대한 이미지 검색결과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84519" y="3379443"/>
              <a:ext cx="2106697" cy="18679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0" descr="vr png에 대한 이미지 검색결과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0347" y="2847047"/>
            <a:ext cx="3406861" cy="216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덧셈 기호 12"/>
          <p:cNvSpPr/>
          <p:nvPr/>
        </p:nvSpPr>
        <p:spPr>
          <a:xfrm>
            <a:off x="4240349" y="3677701"/>
            <a:ext cx="505714" cy="505714"/>
          </a:xfrm>
          <a:prstGeom prst="mathPlus">
            <a:avLst>
              <a:gd name="adj1" fmla="val 7083"/>
            </a:avLst>
          </a:prstGeom>
          <a:solidFill>
            <a:srgbClr val="180B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덧셈 기호 13"/>
          <p:cNvSpPr/>
          <p:nvPr/>
        </p:nvSpPr>
        <p:spPr>
          <a:xfrm>
            <a:off x="7619895" y="3677701"/>
            <a:ext cx="505714" cy="505714"/>
          </a:xfrm>
          <a:prstGeom prst="mathPlus">
            <a:avLst>
              <a:gd name="adj1" fmla="val 7083"/>
            </a:avLst>
          </a:prstGeom>
          <a:solidFill>
            <a:srgbClr val="180B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669890" y="5269752"/>
            <a:ext cx="1271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Opti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-Track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72455" y="5269752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Motion Simulator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013777" y="5269752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</a:t>
            </a:r>
          </a:p>
        </p:txBody>
      </p:sp>
    </p:spTree>
    <p:extLst>
      <p:ext uri="{BB962C8B-B14F-4D97-AF65-F5344CB8AC3E}">
        <p14:creationId xmlns:p14="http://schemas.microsoft.com/office/powerpoint/2010/main" val="99526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결과물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708" y="1761311"/>
            <a:ext cx="4283783" cy="24077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45686" y="4679611"/>
            <a:ext cx="4650632" cy="33701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 링크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https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://www.youtube.com/watch?v=GORyJru8kQM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39261" y="4339243"/>
            <a:ext cx="126348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언론보도 영상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89658" y="4339243"/>
            <a:ext cx="130676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 체험 영상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90050" y="4679611"/>
            <a:ext cx="4588114" cy="33701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 링크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https://www.youtube.com/watch?v=EUDTTLNLfDo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1103" y="1761312"/>
            <a:ext cx="4266008" cy="24077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447622" y="5527178"/>
            <a:ext cx="299312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 체험 영상은 따로 첨부하였습니다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886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537</Words>
  <Application>Microsoft Office PowerPoint</Application>
  <PresentationFormat>와이드스크린</PresentationFormat>
  <Paragraphs>83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맑은 고딕</vt:lpstr>
      <vt:lpstr>Arial</vt:lpstr>
      <vt:lpstr>나눔스퀘어</vt:lpstr>
      <vt:lpstr>나눔고딕 ExtraBold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BAChan</dc:creator>
  <cp:lastModifiedBy>BAChan</cp:lastModifiedBy>
  <cp:revision>41</cp:revision>
  <dcterms:created xsi:type="dcterms:W3CDTF">2017-06-11T12:52:36Z</dcterms:created>
  <dcterms:modified xsi:type="dcterms:W3CDTF">2017-09-26T05:32:13Z</dcterms:modified>
</cp:coreProperties>
</file>

<file path=docProps/thumbnail.jpeg>
</file>